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6F0C-1CC2-41E5-BA8B-98E4DA8C8A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IFC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5/7</a:t>
            </a:r>
            <a:r>
              <a:rPr lang="en-US" dirty="0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</a:t>
            </a:r>
            <a:r>
              <a:rPr lang="en-US" dirty="0"/>
              <a:t>Last Date of Academic Related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to require faculty to indicate Last Date of Attendance when assigning a final grade of </a:t>
            </a:r>
            <a:r>
              <a:rPr lang="en-US" dirty="0" smtClean="0"/>
              <a:t>F</a:t>
            </a:r>
            <a:endParaRPr lang="en-US" dirty="0"/>
          </a:p>
          <a:p>
            <a:pPr lvl="1"/>
            <a:r>
              <a:rPr lang="en-US" dirty="0"/>
              <a:t>Some of this will be assisted by automatic population of fields in People Soft and Canvas, but faculty will have an opportunity to indicate a later </a:t>
            </a:r>
            <a:r>
              <a:rPr lang="en-US" dirty="0" smtClean="0"/>
              <a:t>LDA</a:t>
            </a:r>
            <a:endParaRPr lang="en-US" dirty="0"/>
          </a:p>
          <a:p>
            <a:pPr lvl="1"/>
            <a:r>
              <a:rPr lang="en-US" dirty="0"/>
              <a:t>Feedback?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Emeritus/Emerita </a:t>
            </a:r>
            <a:r>
              <a:rPr lang="en-US" dirty="0"/>
              <a:t>Designation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Allowing NTT faculty to have emeritus status</a:t>
            </a:r>
          </a:p>
          <a:p>
            <a:r>
              <a:rPr lang="en-US" dirty="0"/>
              <a:t>Feedback?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Degrees </a:t>
            </a:r>
            <a:r>
              <a:rPr lang="en-US" dirty="0"/>
              <a:t>will be awarded by the campuses</a:t>
            </a:r>
          </a:p>
          <a:p>
            <a:pPr lvl="1"/>
            <a:r>
              <a:rPr lang="en-US" dirty="0" smtClean="0"/>
              <a:t>Provosts </a:t>
            </a:r>
            <a:r>
              <a:rPr lang="en-US" dirty="0"/>
              <a:t>will retain control of their own eLearning programs</a:t>
            </a:r>
          </a:p>
          <a:p>
            <a:pPr lvl="1"/>
            <a:r>
              <a:rPr lang="en-US" dirty="0" smtClean="0"/>
              <a:t>Faculty </a:t>
            </a:r>
            <a:r>
              <a:rPr lang="en-US" dirty="0"/>
              <a:t>advisory group will make sure courses/programs adhere to national standards</a:t>
            </a:r>
          </a:p>
          <a:p>
            <a:pPr lvl="1"/>
            <a:r>
              <a:rPr lang="en-US" dirty="0" smtClean="0"/>
              <a:t>Three groups </a:t>
            </a:r>
            <a:r>
              <a:rPr lang="en-US" dirty="0"/>
              <a:t>involved in </a:t>
            </a:r>
            <a:r>
              <a:rPr lang="en-US" dirty="0" smtClean="0"/>
              <a:t>oversight</a:t>
            </a:r>
          </a:p>
          <a:p>
            <a:pPr lvl="2"/>
            <a:r>
              <a:rPr lang="en-US" dirty="0" smtClean="0"/>
              <a:t>eLearning </a:t>
            </a:r>
            <a:r>
              <a:rPr lang="en-US" dirty="0"/>
              <a:t>Strategy and Implementation Oversight </a:t>
            </a:r>
            <a:r>
              <a:rPr lang="en-US" dirty="0" smtClean="0"/>
              <a:t>Committee</a:t>
            </a:r>
          </a:p>
          <a:p>
            <a:pPr lvl="2"/>
            <a:r>
              <a:rPr lang="en-US" dirty="0"/>
              <a:t>eLearning Academic </a:t>
            </a:r>
            <a:r>
              <a:rPr lang="en-US" dirty="0" smtClean="0"/>
              <a:t>Council</a:t>
            </a:r>
          </a:p>
          <a:p>
            <a:pPr lvl="2"/>
            <a:r>
              <a:rPr lang="en-US" dirty="0" smtClean="0"/>
              <a:t>eLearning </a:t>
            </a:r>
            <a:r>
              <a:rPr lang="en-US" dirty="0"/>
              <a:t>Student Services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330.065: </a:t>
            </a:r>
            <a:r>
              <a:rPr lang="en-US" dirty="0"/>
              <a:t>Consensual Romantic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Mizzou </a:t>
            </a:r>
            <a:r>
              <a:rPr lang="en-US" dirty="0"/>
              <a:t>policy is to prohibit them when there is </a:t>
            </a:r>
            <a:r>
              <a:rPr lang="en-US" dirty="0" smtClean="0"/>
              <a:t>a </a:t>
            </a:r>
            <a:r>
              <a:rPr lang="en-US" dirty="0"/>
              <a:t>direct supervisory relationship</a:t>
            </a:r>
          </a:p>
          <a:p>
            <a:r>
              <a:rPr lang="en-US" dirty="0" smtClean="0"/>
              <a:t>Michigan policy </a:t>
            </a:r>
            <a:r>
              <a:rPr lang="en-US" dirty="0"/>
              <a:t>bans all instructor/staff-undergrad </a:t>
            </a:r>
            <a:r>
              <a:rPr lang="en-US" dirty="0" smtClean="0"/>
              <a:t>relationships</a:t>
            </a:r>
          </a:p>
          <a:p>
            <a:r>
              <a:rPr lang="en-US" dirty="0" smtClean="0"/>
              <a:t>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IFC Report</vt:lpstr>
      <vt:lpstr>Recording Last Date of Academic Related Activity</vt:lpstr>
      <vt:lpstr>Emeritus/Emerita Designation</vt:lpstr>
      <vt:lpstr>eLearning Update</vt:lpstr>
      <vt:lpstr>CRR 330.065: Consensual Romantic Policy 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IFC Report</dc:title>
  <dc:creator>Marszalek, Jacob M.</dc:creator>
  <cp:lastModifiedBy>Marszalek, Jacob M.</cp:lastModifiedBy>
  <cp:revision>10</cp:revision>
  <dcterms:created xsi:type="dcterms:W3CDTF">2019-02-05T20:38:55Z</dcterms:created>
  <dcterms:modified xsi:type="dcterms:W3CDTF">2019-05-07T19:16:28Z</dcterms:modified>
</cp:coreProperties>
</file>